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aveat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veat-bold.fntdata"/><Relationship Id="rId30" Type="http://schemas.openxmlformats.org/officeDocument/2006/relationships/font" Target="fonts/Caveat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893798c9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893798c9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5893798c9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5893798c9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93c6399de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93c6399de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93c6399de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593c6399de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93c6399de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93c6399de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93c6399de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93c6399de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93c6399de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93c6399de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593c6399de_3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593c6399de_3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93c6399de_3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93c6399de_3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93c6399de_3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93c6399de_3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893798c9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893798c9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93c6399de_3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93c6399de_3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593c6399de_3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593c6399de_3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93c6399de_3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93c6399de_3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93c6399de_3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93c6399de_3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93c6399de_3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93c6399de_3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893798c9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893798c9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893798c9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893798c9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893798c9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893798c9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893798c9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893798c9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893798c9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893798c9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893798c9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893798c9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893798c94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893798c9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Relationship Id="rId5" Type="http://schemas.openxmlformats.org/officeDocument/2006/relationships/image" Target="../media/image19.jpg"/><Relationship Id="rId6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g"/><Relationship Id="rId4" Type="http://schemas.openxmlformats.org/officeDocument/2006/relationships/image" Target="../media/image30.jpg"/><Relationship Id="rId5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Relationship Id="rId5" Type="http://schemas.openxmlformats.org/officeDocument/2006/relationships/image" Target="../media/image32.jpg"/><Relationship Id="rId6" Type="http://schemas.openxmlformats.org/officeDocument/2006/relationships/image" Target="../media/image31.jpg"/><Relationship Id="rId7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g"/><Relationship Id="rId4" Type="http://schemas.openxmlformats.org/officeDocument/2006/relationships/image" Target="../media/image36.jp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Relationship Id="rId4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nalezione obrazy dla zapytania włochy tło"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3000" y="-734786"/>
            <a:ext cx="10286999" cy="661307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489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Podróż szkolna po Italii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114900"/>
            <a:ext cx="8520600" cy="122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6000">
                <a:latin typeface="Caveat"/>
                <a:ea typeface="Caveat"/>
                <a:cs typeface="Caveat"/>
                <a:sym typeface="Caveat"/>
              </a:rPr>
              <a:t>W głąb italii</a:t>
            </a:r>
            <a:endParaRPr b="1" sz="60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863" y="-50400"/>
            <a:ext cx="3857623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 b="9562" l="0" r="0" t="15441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>
            <p:ph type="title"/>
          </p:nvPr>
        </p:nvSpPr>
        <p:spPr>
          <a:xfrm>
            <a:off x="311700" y="19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2 dzień, okolice jeziora Garda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7" name="Google Shape;127;p23"/>
          <p:cNvSpPr txBox="1"/>
          <p:nvPr>
            <p:ph idx="1" type="body"/>
          </p:nvPr>
        </p:nvSpPr>
        <p:spPr>
          <a:xfrm>
            <a:off x="3271525" y="692550"/>
            <a:ext cx="5418900" cy="18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 drugim dniu naszej wyprawy zwiedziliśmy pobrzeża jeziora garda i miejsca takie jak: zamek sirmione, willa Gaiusa Valeriusa Catullusa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531271" cy="4148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>
            <p:ph type="title"/>
          </p:nvPr>
        </p:nvSpPr>
        <p:spPr>
          <a:xfrm>
            <a:off x="1221750" y="155350"/>
            <a:ext cx="2178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Zamek Sirmione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421" y="0"/>
            <a:ext cx="3307925" cy="441056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982350" y="4421800"/>
            <a:ext cx="71793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Caveat"/>
                <a:ea typeface="Caveat"/>
                <a:cs typeface="Caveat"/>
                <a:sym typeface="Caveat"/>
              </a:rPr>
              <a:t>Baszta w zamku ze specjalnymi murami strzeleckimi</a:t>
            </a:r>
            <a:endParaRPr b="1" sz="1800">
              <a:latin typeface="Caveat"/>
              <a:ea typeface="Caveat"/>
              <a:cs typeface="Caveat"/>
              <a:sym typeface="Caveat"/>
            </a:endParaRPr>
          </a:p>
          <a:p>
            <a:pPr indent="0" lvl="0" marL="4572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Caveat"/>
                <a:ea typeface="Caveat"/>
                <a:cs typeface="Caveat"/>
                <a:sym typeface="Caveat"/>
              </a:rPr>
              <a:t>Wieża ostatniej obrony</a:t>
            </a:r>
            <a:endParaRPr b="1" sz="18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136" name="Google Shape;136;p24"/>
          <p:cNvCxnSpPr/>
          <p:nvPr/>
        </p:nvCxnSpPr>
        <p:spPr>
          <a:xfrm rot="10800000">
            <a:off x="2311175" y="4171575"/>
            <a:ext cx="44100" cy="4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7" name="Google Shape;137;p24"/>
          <p:cNvCxnSpPr/>
          <p:nvPr/>
        </p:nvCxnSpPr>
        <p:spPr>
          <a:xfrm flipH="1" rot="10800000">
            <a:off x="6700550" y="4528775"/>
            <a:ext cx="511500" cy="30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>
            <p:ph type="title"/>
          </p:nvPr>
        </p:nvSpPr>
        <p:spPr>
          <a:xfrm>
            <a:off x="1319325" y="205700"/>
            <a:ext cx="466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Zamek Sirmione - Tonący zamek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4" name="Google Shape;144;p25"/>
          <p:cNvSpPr txBox="1"/>
          <p:nvPr>
            <p:ph idx="1" type="body"/>
          </p:nvPr>
        </p:nvSpPr>
        <p:spPr>
          <a:xfrm>
            <a:off x="1319325" y="778400"/>
            <a:ext cx="4323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Duża część zamku jest przeznaczona na doki dla statków, stąd miano tonącego zamku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18750" l="0" r="0" t="6247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225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>
            <p:ph type="title"/>
          </p:nvPr>
        </p:nvSpPr>
        <p:spPr>
          <a:xfrm>
            <a:off x="1369675" y="4437650"/>
            <a:ext cx="27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Willa G.V Catullusa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4920750" y="321500"/>
            <a:ext cx="349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Willa G.V.Catullusa, a może jednak nie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0" y="3140150"/>
            <a:ext cx="4510200" cy="20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Do dzisiaj nie wiadomo czy ta willa należała do G.V. Cattulusa dowód posiadaniu przez niego tej willi pochodzi z plotki, mimo wszystko willa ma imponujące rozmiary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186874" cy="314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225" y="1668175"/>
            <a:ext cx="4633772" cy="3475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16000" l="0" r="0" t="16000"/>
          <a:stretch/>
        </p:blipFill>
        <p:spPr>
          <a:xfrm>
            <a:off x="3335175" y="0"/>
            <a:ext cx="5672901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/>
          <p:nvPr>
            <p:ph type="title"/>
          </p:nvPr>
        </p:nvSpPr>
        <p:spPr>
          <a:xfrm>
            <a:off x="114000" y="247300"/>
            <a:ext cx="31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popiersie rzekomego właściciela Willi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237575" y="1251325"/>
            <a:ext cx="2691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Pomnik przedstawiający popiersie Gaiusa Valeriusa Catullusa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4655" l="5896" r="9141" t="1038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>
            <p:ph type="title"/>
          </p:nvPr>
        </p:nvSpPr>
        <p:spPr>
          <a:xfrm>
            <a:off x="1529500" y="522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3 dzień, pływające miasto - Wenecja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73" name="Google Shape;173;p29"/>
          <p:cNvSpPr txBox="1"/>
          <p:nvPr>
            <p:ph idx="1" type="body"/>
          </p:nvPr>
        </p:nvSpPr>
        <p:spPr>
          <a:xfrm>
            <a:off x="571275" y="2104375"/>
            <a:ext cx="2515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ostatniego dnia pobytu we Włoszech przybyliśmy do Wenecji, łodzią popłynęliśmy na wyspę Murano a później przeszliśmy wzdłuż  wenecji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22899" l="0" r="0" t="0"/>
          <a:stretch/>
        </p:blipFill>
        <p:spPr>
          <a:xfrm>
            <a:off x="0" y="-144225"/>
            <a:ext cx="9144002" cy="528772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Rejs łodzią wzdłuż kanału ku wyspie Murano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0" name="Google Shape;18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Podczas rejsu towarzyszy nam burzowa pogoda która z czasem rozpogadza się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1"/>
          <p:cNvSpPr txBox="1"/>
          <p:nvPr>
            <p:ph type="title"/>
          </p:nvPr>
        </p:nvSpPr>
        <p:spPr>
          <a:xfrm>
            <a:off x="3677800" y="3282300"/>
            <a:ext cx="5019000" cy="4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po dopłynięciu na wyspę Murano zwiedzamy słynną fabrykę szkła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38" y="-959352"/>
            <a:ext cx="8818524" cy="66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10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1</a:t>
            </a:r>
            <a:r>
              <a:rPr b="1" lang="pl">
                <a:latin typeface="Caveat"/>
                <a:ea typeface="Caveat"/>
                <a:cs typeface="Caveat"/>
                <a:sym typeface="Caveat"/>
              </a:rPr>
              <a:t> dzień, stacja - Werona.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678125"/>
            <a:ext cx="5298600" cy="8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>
                <a:latin typeface="Caveat"/>
                <a:ea typeface="Caveat"/>
                <a:cs typeface="Caveat"/>
                <a:sym typeface="Caveat"/>
              </a:rPr>
              <a:t>Po nocnej podróży przez Czechy i Austrię o 10 rano wysiadamy w Weronie.</a:t>
            </a:r>
            <a:endParaRPr b="1" sz="1200"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200">
                <a:latin typeface="Caveat"/>
                <a:ea typeface="Caveat"/>
                <a:cs typeface="Caveat"/>
                <a:sym typeface="Caveat"/>
              </a:rPr>
              <a:t>Tam zwiedzamy m.in balkon Julietty, amfiteatr i tamtejszą zabudowę miejską</a:t>
            </a:r>
            <a:endParaRPr b="1" sz="12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aveat"/>
                <a:ea typeface="Caveat"/>
                <a:cs typeface="Caveat"/>
                <a:sym typeface="Caveat"/>
              </a:rPr>
              <a:t>Włoskie szkło </a:t>
            </a:r>
            <a:r>
              <a:rPr lang="pl">
                <a:latin typeface="Caveat"/>
                <a:ea typeface="Caveat"/>
                <a:cs typeface="Caveat"/>
                <a:sym typeface="Caveat"/>
              </a:rPr>
              <a:t>- formowanie szkła gołą ręką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00" y="1170125"/>
            <a:ext cx="2865728" cy="382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128" y="1170125"/>
            <a:ext cx="2865728" cy="382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056" y="1170125"/>
            <a:ext cx="2865728" cy="3820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6902" y="86525"/>
            <a:ext cx="763277" cy="1017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 rotWithShape="1">
          <a:blip r:embed="rId3">
            <a:alphaModFix/>
          </a:blip>
          <a:srcRect b="23323" l="0" r="0" t="1679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>
            <p:ph type="title"/>
          </p:nvPr>
        </p:nvSpPr>
        <p:spPr>
          <a:xfrm>
            <a:off x="4817175" y="-100950"/>
            <a:ext cx="422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Główna wyspa Wenecji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2" name="Google Shape;202;p33"/>
          <p:cNvSpPr txBox="1"/>
          <p:nvPr>
            <p:ph idx="1" type="body"/>
          </p:nvPr>
        </p:nvSpPr>
        <p:spPr>
          <a:xfrm>
            <a:off x="3181800" y="370775"/>
            <a:ext cx="5962200" cy="8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 wizycie na Murano wracamy do wenecji tam zwiedzamy plac św Marka, bazylikę św Marka kilka kościołów i dzwonnicę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729950" y="24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Droga powrotna do autokaru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3009000" y="697650"/>
            <a:ext cx="5500500" cy="20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podczas drogi powrotnej w stronę autokaru mamy okazję zobaczyć słynne weneckie uliczki, most św Marka i główną “ulicę” 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549" y="2769156"/>
            <a:ext cx="3163222" cy="237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0775" y="2769150"/>
            <a:ext cx="3163222" cy="23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386732"/>
            <a:ext cx="2817547" cy="3756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311700" y="278375"/>
            <a:ext cx="2572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Plac św Marka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270800" y="851075"/>
            <a:ext cx="2944500" cy="19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Na placu św Marka znajduje się bazylika, dzwonnica, prokuratoria oraz najdroższa kawa na świecie - 45 euro za filiżankę.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5301" y="0"/>
            <a:ext cx="3794378" cy="284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9674" y="0"/>
            <a:ext cx="2134322" cy="2845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358" y="2845775"/>
            <a:ext cx="3063642" cy="229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6708" y="2845775"/>
            <a:ext cx="3063642" cy="229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6951" y="2845768"/>
            <a:ext cx="3063653" cy="2297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nalezione obrazy dla zapytania włochy tło"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575" y="1512650"/>
            <a:ext cx="3630851" cy="363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6"/>
          <p:cNvSpPr txBox="1"/>
          <p:nvPr>
            <p:ph type="title"/>
          </p:nvPr>
        </p:nvSpPr>
        <p:spPr>
          <a:xfrm>
            <a:off x="1864950" y="257525"/>
            <a:ext cx="541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I tak kończy się nasza wyprawa do Włoch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3163050" y="1224575"/>
            <a:ext cx="2817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Było fajnie, ale w domu lepiej ;)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230" name="Google Shape;230;p36"/>
          <p:cNvSpPr txBox="1"/>
          <p:nvPr/>
        </p:nvSpPr>
        <p:spPr>
          <a:xfrm>
            <a:off x="5934800" y="4719575"/>
            <a:ext cx="30240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Autor: Wojciech Giermanek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b="20775" l="0" r="0" t="422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56200" y="73650"/>
            <a:ext cx="3123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Amfiteatr w Weronie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4291275" y="0"/>
            <a:ext cx="4700100" cy="21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ogromny Amfiteatr w Weronie - został on zbudowany przed Koloseum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400" y="0"/>
            <a:ext cx="3857599" cy="514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0"/>
            <a:ext cx="3857607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5">
            <a:alphaModFix/>
          </a:blip>
          <a:srcRect b="15518" l="0" r="0" t="11996"/>
          <a:stretch/>
        </p:blipFill>
        <p:spPr>
          <a:xfrm>
            <a:off x="1889650" y="0"/>
            <a:ext cx="532169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1965950" y="101725"/>
            <a:ext cx="335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Zewnętrzna ściana została w 90% zniszczona przez trzęsienie ziemii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b="24998" l="0" r="0" t="0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Wnętrze amfiteatru - wiecznie żywe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642350" y="496400"/>
            <a:ext cx="4660800" cy="30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 tym amfiteatrze wciąż odbywają się różnego rodzaju imprezy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15829" l="0" r="0" t="13056"/>
          <a:stretch/>
        </p:blipFill>
        <p:spPr>
          <a:xfrm>
            <a:off x="0" y="0"/>
            <a:ext cx="4819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15829" l="0" r="0" t="13056"/>
          <a:stretch/>
        </p:blipFill>
        <p:spPr>
          <a:xfrm>
            <a:off x="4324000" y="0"/>
            <a:ext cx="4819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4">
            <a:alphaModFix/>
          </a:blip>
          <a:srcRect b="9988" l="0" r="0" t="9979"/>
          <a:stretch/>
        </p:blipFill>
        <p:spPr>
          <a:xfrm>
            <a:off x="2430575" y="0"/>
            <a:ext cx="42828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>
            <p:ph type="title"/>
          </p:nvPr>
        </p:nvSpPr>
        <p:spPr>
          <a:xfrm>
            <a:off x="5645125" y="0"/>
            <a:ext cx="1068300" cy="10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Balkon Julietty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2329600" y="1037400"/>
            <a:ext cx="1880700" cy="20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Legendarny balkon pod którym romeo wyznał miłość Juliecie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6829" l="0" r="0" t="6829"/>
          <a:stretch/>
        </p:blipFill>
        <p:spPr>
          <a:xfrm>
            <a:off x="600450" y="0"/>
            <a:ext cx="794310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2994450" y="117550"/>
            <a:ext cx="337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Brama do Dworku Julietty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238" y="0"/>
            <a:ext cx="3857638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888" y="0"/>
            <a:ext cx="3857638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15368" l="0" r="0" t="0"/>
          <a:stretch/>
        </p:blipFill>
        <p:spPr>
          <a:xfrm>
            <a:off x="2292925" y="-2"/>
            <a:ext cx="4558148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2455075" y="403050"/>
            <a:ext cx="3529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latin typeface="Caveat"/>
                <a:ea typeface="Caveat"/>
                <a:cs typeface="Caveat"/>
                <a:sym typeface="Caveat"/>
              </a:rPr>
              <a:t>Grecka zabudowa - Zabytki na każdym kroku</a:t>
            </a:r>
            <a:endParaRPr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161950" y="1543875"/>
            <a:ext cx="24939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800">
                <a:latin typeface="Caveat"/>
                <a:ea typeface="Caveat"/>
                <a:cs typeface="Caveat"/>
                <a:sym typeface="Caveat"/>
              </a:rPr>
              <a:t>zwyczajne starożytne wejście do domu</a:t>
            </a:r>
            <a:endParaRPr b="1" sz="18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6858000" y="0"/>
            <a:ext cx="2286000" cy="34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W Grecji czasem nawet chodniki mogą być zabytkiem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pl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podstawa dawnej wieży  ←</a:t>
            </a:r>
            <a:endParaRPr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